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3" r:id="rId1"/>
  </p:sldMasterIdLst>
  <p:sldIdLst>
    <p:sldId id="256" r:id="rId2"/>
    <p:sldId id="257" r:id="rId3"/>
    <p:sldId id="271" r:id="rId4"/>
    <p:sldId id="272" r:id="rId5"/>
    <p:sldId id="259" r:id="rId6"/>
    <p:sldId id="258" r:id="rId7"/>
    <p:sldId id="273" r:id="rId8"/>
    <p:sldId id="274" r:id="rId9"/>
    <p:sldId id="277" r:id="rId10"/>
    <p:sldId id="260" r:id="rId11"/>
    <p:sldId id="262" r:id="rId12"/>
    <p:sldId id="278" r:id="rId13"/>
    <p:sldId id="276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1162" y="29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DITI VERMA" userId="6ecc1a9a8ce2d237" providerId="LiveId" clId="{8429BE14-E4B0-474C-9715-52B516B700FF}"/>
    <pc:docChg chg="custSel addSld delSld modSld sldOrd">
      <pc:chgData name="UDITI VERMA" userId="6ecc1a9a8ce2d237" providerId="LiveId" clId="{8429BE14-E4B0-474C-9715-52B516B700FF}" dt="2025-08-28T16:47:47.799" v="301" actId="20577"/>
      <pc:docMkLst>
        <pc:docMk/>
      </pc:docMkLst>
      <pc:sldChg chg="modSp mod">
        <pc:chgData name="UDITI VERMA" userId="6ecc1a9a8ce2d237" providerId="LiveId" clId="{8429BE14-E4B0-474C-9715-52B516B700FF}" dt="2025-08-28T16:47:47.799" v="301" actId="20577"/>
        <pc:sldMkLst>
          <pc:docMk/>
          <pc:sldMk cId="0" sldId="256"/>
        </pc:sldMkLst>
        <pc:spChg chg="mod">
          <ac:chgData name="UDITI VERMA" userId="6ecc1a9a8ce2d237" providerId="LiveId" clId="{8429BE14-E4B0-474C-9715-52B516B700FF}" dt="2025-08-27T17:15:19.464" v="145" actId="1076"/>
          <ac:spMkLst>
            <pc:docMk/>
            <pc:sldMk cId="0" sldId="256"/>
            <ac:spMk id="2" creationId="{00000000-0000-0000-0000-000000000000}"/>
          </ac:spMkLst>
        </pc:spChg>
        <pc:spChg chg="mod">
          <ac:chgData name="UDITI VERMA" userId="6ecc1a9a8ce2d237" providerId="LiveId" clId="{8429BE14-E4B0-474C-9715-52B516B700FF}" dt="2025-08-28T16:47:47.799" v="301" actId="20577"/>
          <ac:spMkLst>
            <pc:docMk/>
            <pc:sldMk cId="0" sldId="256"/>
            <ac:spMk id="3" creationId="{00000000-0000-0000-0000-000000000000}"/>
          </ac:spMkLst>
        </pc:spChg>
      </pc:sldChg>
      <pc:sldChg chg="ord">
        <pc:chgData name="UDITI VERMA" userId="6ecc1a9a8ce2d237" providerId="LiveId" clId="{8429BE14-E4B0-474C-9715-52B516B700FF}" dt="2025-08-24T17:29:52.794" v="12"/>
        <pc:sldMkLst>
          <pc:docMk/>
          <pc:sldMk cId="0" sldId="258"/>
        </pc:sldMkLst>
      </pc:sldChg>
      <pc:sldChg chg="ord">
        <pc:chgData name="UDITI VERMA" userId="6ecc1a9a8ce2d237" providerId="LiveId" clId="{8429BE14-E4B0-474C-9715-52B516B700FF}" dt="2025-08-24T17:28:53.092" v="8"/>
        <pc:sldMkLst>
          <pc:docMk/>
          <pc:sldMk cId="0" sldId="259"/>
        </pc:sldMkLst>
      </pc:sldChg>
      <pc:sldChg chg="modSp del mod">
        <pc:chgData name="UDITI VERMA" userId="6ecc1a9a8ce2d237" providerId="LiveId" clId="{8429BE14-E4B0-474C-9715-52B516B700FF}" dt="2025-08-24T17:42:38.844" v="134" actId="47"/>
        <pc:sldMkLst>
          <pc:docMk/>
          <pc:sldMk cId="1121650896" sldId="270"/>
        </pc:sldMkLst>
      </pc:sldChg>
      <pc:sldChg chg="add">
        <pc:chgData name="UDITI VERMA" userId="6ecc1a9a8ce2d237" providerId="LiveId" clId="{8429BE14-E4B0-474C-9715-52B516B700FF}" dt="2025-08-24T17:25:06.901" v="0"/>
        <pc:sldMkLst>
          <pc:docMk/>
          <pc:sldMk cId="1192757644" sldId="271"/>
        </pc:sldMkLst>
      </pc:sldChg>
      <pc:sldChg chg="add">
        <pc:chgData name="UDITI VERMA" userId="6ecc1a9a8ce2d237" providerId="LiveId" clId="{8429BE14-E4B0-474C-9715-52B516B700FF}" dt="2025-08-24T17:25:11.007" v="1"/>
        <pc:sldMkLst>
          <pc:docMk/>
          <pc:sldMk cId="3573814456" sldId="272"/>
        </pc:sldMkLst>
      </pc:sldChg>
      <pc:sldChg chg="add">
        <pc:chgData name="UDITI VERMA" userId="6ecc1a9a8ce2d237" providerId="LiveId" clId="{8429BE14-E4B0-474C-9715-52B516B700FF}" dt="2025-08-24T17:25:12.099" v="2"/>
        <pc:sldMkLst>
          <pc:docMk/>
          <pc:sldMk cId="2859518091" sldId="273"/>
        </pc:sldMkLst>
      </pc:sldChg>
      <pc:sldChg chg="add">
        <pc:chgData name="UDITI VERMA" userId="6ecc1a9a8ce2d237" providerId="LiveId" clId="{8429BE14-E4B0-474C-9715-52B516B700FF}" dt="2025-08-24T17:25:13.176" v="3"/>
        <pc:sldMkLst>
          <pc:docMk/>
          <pc:sldMk cId="1716257427" sldId="274"/>
        </pc:sldMkLst>
      </pc:sldChg>
      <pc:sldChg chg="add">
        <pc:chgData name="UDITI VERMA" userId="6ecc1a9a8ce2d237" providerId="LiveId" clId="{8429BE14-E4B0-474C-9715-52B516B700FF}" dt="2025-08-24T17:25:15.253" v="4"/>
        <pc:sldMkLst>
          <pc:docMk/>
          <pc:sldMk cId="1465510486" sldId="275"/>
        </pc:sldMkLst>
      </pc:sldChg>
      <pc:sldChg chg="modSp new mod">
        <pc:chgData name="UDITI VERMA" userId="6ecc1a9a8ce2d237" providerId="LiveId" clId="{8429BE14-E4B0-474C-9715-52B516B700FF}" dt="2025-08-24T17:41:29.432" v="133" actId="255"/>
        <pc:sldMkLst>
          <pc:docMk/>
          <pc:sldMk cId="245866759" sldId="276"/>
        </pc:sldMkLst>
        <pc:spChg chg="mod">
          <ac:chgData name="UDITI VERMA" userId="6ecc1a9a8ce2d237" providerId="LiveId" clId="{8429BE14-E4B0-474C-9715-52B516B700FF}" dt="2025-08-24T17:41:29.432" v="133" actId="255"/>
          <ac:spMkLst>
            <pc:docMk/>
            <pc:sldMk cId="245866759" sldId="276"/>
            <ac:spMk id="2" creationId="{81937A42-F8AA-E459-DA9A-D6301A4ED56A}"/>
          </ac:spMkLst>
        </pc:spChg>
      </pc:sldChg>
      <pc:sldChg chg="add del">
        <pc:chgData name="UDITI VERMA" userId="6ecc1a9a8ce2d237" providerId="LiveId" clId="{8429BE14-E4B0-474C-9715-52B516B700FF}" dt="2025-08-24T17:28:09.236" v="6" actId="47"/>
        <pc:sldMkLst>
          <pc:docMk/>
          <pc:sldMk cId="1047345527" sldId="276"/>
        </pc:sldMkLst>
      </pc:sldChg>
      <pc:sldChg chg="new del">
        <pc:chgData name="UDITI VERMA" userId="6ecc1a9a8ce2d237" providerId="LiveId" clId="{8429BE14-E4B0-474C-9715-52B516B700FF}" dt="2025-08-24T17:31:21.502" v="16" actId="47"/>
        <pc:sldMkLst>
          <pc:docMk/>
          <pc:sldMk cId="1255960114" sldId="276"/>
        </pc:sldMkLst>
      </pc:sldChg>
      <pc:sldChg chg="modSp new del mod">
        <pc:chgData name="UDITI VERMA" userId="6ecc1a9a8ce2d237" providerId="LiveId" clId="{8429BE14-E4B0-474C-9715-52B516B700FF}" dt="2025-08-24T17:34:43.188" v="81" actId="47"/>
        <pc:sldMkLst>
          <pc:docMk/>
          <pc:sldMk cId="2011010896" sldId="276"/>
        </pc:sldMkLst>
      </pc:sldChg>
      <pc:sldChg chg="modSp new del mod">
        <pc:chgData name="UDITI VERMA" userId="6ecc1a9a8ce2d237" providerId="LiveId" clId="{8429BE14-E4B0-474C-9715-52B516B700FF}" dt="2025-08-24T17:32:11.990" v="42" actId="47"/>
        <pc:sldMkLst>
          <pc:docMk/>
          <pc:sldMk cId="3505533758" sldId="276"/>
        </pc:sldMkLst>
      </pc:sldChg>
      <pc:sldChg chg="new del">
        <pc:chgData name="UDITI VERMA" userId="6ecc1a9a8ce2d237" providerId="LiveId" clId="{8429BE14-E4B0-474C-9715-52B516B700FF}" dt="2025-08-24T17:31:09.346" v="14" actId="47"/>
        <pc:sldMkLst>
          <pc:docMk/>
          <pc:sldMk cId="3681429131" sldId="276"/>
        </pc:sldMkLst>
      </pc:sldChg>
      <pc:sldChg chg="addSp delSp modSp new mod modAnim">
        <pc:chgData name="UDITI VERMA" userId="6ecc1a9a8ce2d237" providerId="LiveId" clId="{8429BE14-E4B0-474C-9715-52B516B700FF}" dt="2025-08-24T17:43:37.817" v="143"/>
        <pc:sldMkLst>
          <pc:docMk/>
          <pc:sldMk cId="910897579" sldId="277"/>
        </pc:sldMkLst>
        <pc:spChg chg="mod">
          <ac:chgData name="UDITI VERMA" userId="6ecc1a9a8ce2d237" providerId="LiveId" clId="{8429BE14-E4B0-474C-9715-52B516B700FF}" dt="2025-08-24T17:42:58.434" v="142" actId="20577"/>
          <ac:spMkLst>
            <pc:docMk/>
            <pc:sldMk cId="910897579" sldId="277"/>
            <ac:spMk id="2" creationId="{4AA8FBA7-653B-6E5D-B666-BABB64ECD75C}"/>
          </ac:spMkLst>
        </pc:spChg>
        <pc:picChg chg="add mod">
          <ac:chgData name="UDITI VERMA" userId="6ecc1a9a8ce2d237" providerId="LiveId" clId="{8429BE14-E4B0-474C-9715-52B516B700FF}" dt="2025-08-24T17:43:37.817" v="143"/>
          <ac:picMkLst>
            <pc:docMk/>
            <pc:sldMk cId="910897579" sldId="277"/>
            <ac:picMk id="4" creationId="{A934E03B-75DA-A536-EAA7-FA6C96971724}"/>
          </ac:picMkLst>
        </pc:picChg>
      </pc:sldChg>
      <pc:sldChg chg="new del">
        <pc:chgData name="UDITI VERMA" userId="6ecc1a9a8ce2d237" providerId="LiveId" clId="{8429BE14-E4B0-474C-9715-52B516B700FF}" dt="2025-08-24T17:42:47.527" v="136" actId="47"/>
        <pc:sldMkLst>
          <pc:docMk/>
          <pc:sldMk cId="2249215954" sldId="277"/>
        </pc:sldMkLst>
      </pc:sldChg>
      <pc:sldChg chg="modSp new del mod">
        <pc:chgData name="UDITI VERMA" userId="6ecc1a9a8ce2d237" providerId="LiveId" clId="{8429BE14-E4B0-474C-9715-52B516B700FF}" dt="2025-08-24T17:34:42.228" v="80" actId="47"/>
        <pc:sldMkLst>
          <pc:docMk/>
          <pc:sldMk cId="3611727878" sldId="277"/>
        </pc:sldMkLst>
      </pc:sldChg>
      <pc:sldChg chg="addSp delSp modSp new mod ord">
        <pc:chgData name="UDITI VERMA" userId="6ecc1a9a8ce2d237" providerId="LiveId" clId="{8429BE14-E4B0-474C-9715-52B516B700FF}" dt="2025-08-28T16:44:46.749" v="231"/>
        <pc:sldMkLst>
          <pc:docMk/>
          <pc:sldMk cId="35688076" sldId="278"/>
        </pc:sldMkLst>
        <pc:spChg chg="mod">
          <ac:chgData name="UDITI VERMA" userId="6ecc1a9a8ce2d237" providerId="LiveId" clId="{8429BE14-E4B0-474C-9715-52B516B700FF}" dt="2025-08-28T16:44:19.377" v="226" actId="14100"/>
          <ac:spMkLst>
            <pc:docMk/>
            <pc:sldMk cId="35688076" sldId="278"/>
            <ac:spMk id="2" creationId="{9A9A3D66-21F5-5A59-6A49-5DA96B338EC9}"/>
          </ac:spMkLst>
        </pc:spChg>
        <pc:graphicFrameChg chg="add del mod">
          <ac:chgData name="UDITI VERMA" userId="6ecc1a9a8ce2d237" providerId="LiveId" clId="{8429BE14-E4B0-474C-9715-52B516B700FF}" dt="2025-08-28T16:42:13.600" v="218" actId="478"/>
          <ac:graphicFrameMkLst>
            <pc:docMk/>
            <pc:sldMk cId="35688076" sldId="278"/>
            <ac:graphicFrameMk id="5" creationId="{F51CC19F-FEC3-AFB9-CAF4-150E6085C2C9}"/>
          </ac:graphicFrameMkLst>
        </pc:graphicFrameChg>
        <pc:picChg chg="add del mod">
          <ac:chgData name="UDITI VERMA" userId="6ecc1a9a8ce2d237" providerId="LiveId" clId="{8429BE14-E4B0-474C-9715-52B516B700FF}" dt="2025-08-28T16:38:42.849" v="216" actId="478"/>
          <ac:picMkLst>
            <pc:docMk/>
            <pc:sldMk cId="35688076" sldId="278"/>
            <ac:picMk id="4" creationId="{E6E6DA9F-B3C7-CDC9-5F84-FD6817577897}"/>
          </ac:picMkLst>
        </pc:picChg>
        <pc:picChg chg="add mod">
          <ac:chgData name="UDITI VERMA" userId="6ecc1a9a8ce2d237" providerId="LiveId" clId="{8429BE14-E4B0-474C-9715-52B516B700FF}" dt="2025-08-28T16:44:34.974" v="229" actId="14100"/>
          <ac:picMkLst>
            <pc:docMk/>
            <pc:sldMk cId="35688076" sldId="278"/>
            <ac:picMk id="7" creationId="{BDA7F000-9F00-1684-75F0-1653FF3C197A}"/>
          </ac:picMkLst>
        </pc:picChg>
      </pc:sldChg>
      <pc:sldChg chg="new del">
        <pc:chgData name="UDITI VERMA" userId="6ecc1a9a8ce2d237" providerId="LiveId" clId="{8429BE14-E4B0-474C-9715-52B516B700FF}" dt="2025-08-28T16:36:58.803" v="197" actId="47"/>
        <pc:sldMkLst>
          <pc:docMk/>
          <pc:sldMk cId="3401540608" sldId="278"/>
        </pc:sldMkLst>
      </pc:sldChg>
    </pc:docChg>
  </pc:docChgLst>
</pc:chgInfo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830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283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428420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968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647929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306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7160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22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209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787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406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974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016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086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26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309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955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7924" y="-411892"/>
            <a:ext cx="6059390" cy="3630706"/>
          </a:xfrm>
        </p:spPr>
        <p:txBody>
          <a:bodyPr/>
          <a:lstStyle/>
          <a:p>
            <a:r>
              <a:rPr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AI-Powered Resume &amp; Cover Letter Generator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4736" y="3639187"/>
            <a:ext cx="5826719" cy="1888401"/>
          </a:xfrm>
        </p:spPr>
        <p:txBody>
          <a:bodyPr>
            <a:normAutofit/>
          </a:bodyPr>
          <a:lstStyle/>
          <a:p>
            <a:endParaRPr lang="en-US" sz="2400" dirty="0">
              <a:solidFill>
                <a:srgbClr val="00B0F0"/>
              </a:solidFill>
            </a:endParaRPr>
          </a:p>
          <a:p>
            <a:pPr algn="l"/>
            <a:r>
              <a:rPr lang="en-US" sz="2400" dirty="0">
                <a:solidFill>
                  <a:srgbClr val="00B0F0"/>
                </a:solidFill>
              </a:rPr>
              <a:t>                   </a:t>
            </a:r>
            <a:r>
              <a:rPr sz="2400" dirty="0">
                <a:solidFill>
                  <a:srgbClr val="00B0F0"/>
                </a:solidFill>
              </a:rPr>
              <a:t>Created by</a:t>
            </a:r>
            <a:r>
              <a:rPr lang="en-US" sz="2400" dirty="0">
                <a:solidFill>
                  <a:srgbClr val="00B0F0"/>
                </a:solidFill>
              </a:rPr>
              <a:t>-</a:t>
            </a:r>
            <a:r>
              <a:rPr sz="2400" dirty="0">
                <a:solidFill>
                  <a:srgbClr val="00B0F0"/>
                </a:solidFill>
              </a:rPr>
              <a:t> U</a:t>
            </a:r>
            <a:r>
              <a:rPr lang="en-US" sz="2400" dirty="0">
                <a:solidFill>
                  <a:srgbClr val="00B0F0"/>
                </a:solidFill>
              </a:rPr>
              <a:t>DITI VERMA</a:t>
            </a:r>
          </a:p>
          <a:p>
            <a:r>
              <a:rPr lang="en-US" sz="2400" dirty="0">
                <a:solidFill>
                  <a:srgbClr val="00B0F0"/>
                </a:solidFill>
              </a:rPr>
              <a:t>  Roll Number-2300271530131</a:t>
            </a:r>
          </a:p>
          <a:p>
            <a:pPr algn="ctr"/>
            <a:r>
              <a:rPr lang="en-US" sz="2400" dirty="0">
                <a:solidFill>
                  <a:srgbClr val="00B0F0"/>
                </a:solidFill>
              </a:rPr>
              <a:t>     Class- CSE(AIML)-2</a:t>
            </a:r>
            <a:endParaRPr sz="2400" dirty="0">
              <a:solidFill>
                <a:srgbClr val="00B0F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Benefits of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 Saves time for job seekers by auto-generating documents</a:t>
            </a:r>
          </a:p>
          <a:p>
            <a:r>
              <a:rPr dirty="0"/>
              <a:t> Provides professional, well-structured outputs</a:t>
            </a:r>
          </a:p>
          <a:p>
            <a:r>
              <a:rPr dirty="0"/>
              <a:t> Flexible and customizable</a:t>
            </a:r>
          </a:p>
          <a:p>
            <a:r>
              <a:rPr dirty="0"/>
              <a:t> Easy to use web interface</a:t>
            </a:r>
          </a:p>
          <a:p>
            <a:r>
              <a:rPr dirty="0"/>
              <a:t> Download options for both PDF and text formats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This project demonstrates how AI can be leveraged to create professional job application documents.</a:t>
            </a:r>
          </a:p>
          <a:p>
            <a:endParaRPr/>
          </a:p>
          <a:p>
            <a:r>
              <a:t>By integrating Gemini AI with Streamlit, we enable users to generate resumes and cover letters quickly, effectively, and with professional quality.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A3D66-21F5-5A59-6A49-5DA96B338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373" y="230659"/>
            <a:ext cx="6701940" cy="708455"/>
          </a:xfrm>
        </p:spPr>
        <p:txBody>
          <a:bodyPr/>
          <a:lstStyle/>
          <a:p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CERTIFICATE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A7F000-9F00-1684-75F0-1653FF3C1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28" y="1081216"/>
            <a:ext cx="6985767" cy="4223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8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37A42-F8AA-E459-DA9A-D6301A4ED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2273643"/>
            <a:ext cx="6347714" cy="1721707"/>
          </a:xfrm>
        </p:spPr>
        <p:txBody>
          <a:bodyPr>
            <a:normAutofit/>
          </a:bodyPr>
          <a:lstStyle/>
          <a:p>
            <a:r>
              <a:rPr lang="en-US" sz="8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45866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This project includes two AI-powered applications built with Streamlit:</a:t>
            </a:r>
          </a:p>
          <a:p>
            <a:endParaRPr/>
          </a:p>
          <a:p>
            <a:r>
              <a:t>1. Cover Letter Generator (cover_letter_app.py)</a:t>
            </a:r>
          </a:p>
          <a:p>
            <a:r>
              <a:t>2. Resume Generator (project.py)</a:t>
            </a:r>
          </a:p>
          <a:p>
            <a:endParaRPr/>
          </a:p>
          <a:p>
            <a:r>
              <a:t>Both apps leverage Google Gemini AI to generate professional documents.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What is </a:t>
            </a:r>
            <a:r>
              <a:rPr dirty="0" err="1"/>
              <a:t>Streamlit</a:t>
            </a:r>
            <a:r>
              <a:rPr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 Open-source Python framework for building interactive web apps</a:t>
            </a:r>
          </a:p>
          <a:p>
            <a:r>
              <a:rPr dirty="0"/>
              <a:t> Designed for data science and AI projects</a:t>
            </a:r>
          </a:p>
          <a:p>
            <a:r>
              <a:rPr dirty="0"/>
              <a:t> Easy UI creation with forms, inputs, and visualizations</a:t>
            </a:r>
          </a:p>
          <a:p>
            <a:r>
              <a:rPr dirty="0"/>
              <a:t> Ideal for rapid prototyping and deployment</a:t>
            </a:r>
          </a:p>
        </p:txBody>
      </p:sp>
    </p:spTree>
    <p:extLst>
      <p:ext uri="{BB962C8B-B14F-4D97-AF65-F5344CB8AC3E}">
        <p14:creationId xmlns:p14="http://schemas.microsoft.com/office/powerpoint/2010/main" val="1192757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is GenAI?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Short for Generative AI (e.g., Gemini, GPT)</a:t>
            </a:r>
          </a:p>
          <a:p>
            <a:r>
              <a:t>- Generates human-like text, images, or code</a:t>
            </a:r>
          </a:p>
          <a:p>
            <a:r>
              <a:t>- Learns from prompts and user inputs</a:t>
            </a:r>
          </a:p>
          <a:p>
            <a:r>
              <a:t>- Powers intelligent, context-aware content creation</a:t>
            </a:r>
          </a:p>
        </p:txBody>
      </p:sp>
    </p:spTree>
    <p:extLst>
      <p:ext uri="{BB962C8B-B14F-4D97-AF65-F5344CB8AC3E}">
        <p14:creationId xmlns:p14="http://schemas.microsoft.com/office/powerpoint/2010/main" val="3573814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Resume Generator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 Built with </a:t>
            </a:r>
            <a:r>
              <a:rPr dirty="0" err="1"/>
              <a:t>Streamlit</a:t>
            </a:r>
            <a:r>
              <a:rPr dirty="0"/>
              <a:t> and Gemini AI</a:t>
            </a:r>
          </a:p>
          <a:p>
            <a:r>
              <a:rPr dirty="0"/>
              <a:t> Generates resumes with structured sections:</a:t>
            </a:r>
          </a:p>
          <a:p>
            <a:r>
              <a:rPr dirty="0"/>
              <a:t>   - Summary</a:t>
            </a:r>
          </a:p>
          <a:p>
            <a:r>
              <a:rPr dirty="0"/>
              <a:t>   - Skills</a:t>
            </a:r>
          </a:p>
          <a:p>
            <a:r>
              <a:rPr dirty="0"/>
              <a:t>   - Education</a:t>
            </a:r>
          </a:p>
          <a:p>
            <a:r>
              <a:rPr dirty="0"/>
              <a:t>   - Experience</a:t>
            </a:r>
          </a:p>
          <a:p>
            <a:r>
              <a:rPr dirty="0"/>
              <a:t>   - Objective</a:t>
            </a:r>
          </a:p>
          <a:p>
            <a:r>
              <a:rPr dirty="0"/>
              <a:t> Exports to PDF with clean formatting</a:t>
            </a:r>
          </a:p>
          <a:p>
            <a:r>
              <a:rPr dirty="0"/>
              <a:t> Simple user interface for data entry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Cover Letter Generator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 Built with </a:t>
            </a:r>
            <a:r>
              <a:rPr dirty="0" err="1"/>
              <a:t>Streamlit</a:t>
            </a:r>
            <a:r>
              <a:rPr dirty="0"/>
              <a:t> and Gemini AI</a:t>
            </a:r>
          </a:p>
          <a:p>
            <a:r>
              <a:rPr dirty="0"/>
              <a:t> Generates professional cover letters</a:t>
            </a:r>
          </a:p>
          <a:p>
            <a:r>
              <a:rPr dirty="0"/>
              <a:t> Customizable tone (Professional, Friendly, Formal, etc.)</a:t>
            </a:r>
          </a:p>
          <a:p>
            <a:r>
              <a:rPr dirty="0"/>
              <a:t> User inputs personal details, job title, company, and skills</a:t>
            </a:r>
          </a:p>
          <a:p>
            <a:r>
              <a:rPr dirty="0"/>
              <a:t> Outputs styled cover letter (PDF &amp; TXT downloads)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Streamlit in Resume &amp; Cover Letter Generator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Provides user interface for input forms</a:t>
            </a:r>
          </a:p>
          <a:p>
            <a:r>
              <a:t>- Accepts candidate details (Name, Education, Experience, Skills)</a:t>
            </a:r>
          </a:p>
          <a:p>
            <a:r>
              <a:t>- Displays generated resume and cover letter</a:t>
            </a:r>
          </a:p>
          <a:p>
            <a:r>
              <a:t>- Allows download in PDF/Word formats</a:t>
            </a:r>
          </a:p>
        </p:txBody>
      </p:sp>
    </p:spTree>
    <p:extLst>
      <p:ext uri="{BB962C8B-B14F-4D97-AF65-F5344CB8AC3E}">
        <p14:creationId xmlns:p14="http://schemas.microsoft.com/office/powerpoint/2010/main" val="2859518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GenAI in Resume &amp; Cover Letter Generator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Processes user inputs via structured prompts</a:t>
            </a:r>
          </a:p>
          <a:p>
            <a:r>
              <a:t>- Creates professional resumes tailored to job roles</a:t>
            </a:r>
          </a:p>
          <a:p>
            <a:r>
              <a:t>- Generates personalized cover letters</a:t>
            </a:r>
          </a:p>
          <a:p>
            <a:r>
              <a:t>- Ensures context-aware highlighting of relevant skills</a:t>
            </a:r>
          </a:p>
        </p:txBody>
      </p:sp>
    </p:spTree>
    <p:extLst>
      <p:ext uri="{BB962C8B-B14F-4D97-AF65-F5344CB8AC3E}">
        <p14:creationId xmlns:p14="http://schemas.microsoft.com/office/powerpoint/2010/main" val="1716257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8FBA7-653B-6E5D-B666-BABB64ECD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</a:t>
            </a:r>
          </a:p>
        </p:txBody>
      </p:sp>
      <p:pic>
        <p:nvPicPr>
          <p:cNvPr id="4" name="AI Resume And Cover Letter Generator1">
            <a:hlinkClick r:id="" action="ppaction://media"/>
            <a:extLst>
              <a:ext uri="{FF2B5EF4-FFF2-40B4-BE49-F238E27FC236}">
                <a16:creationId xmlns:a16="http://schemas.microsoft.com/office/drawing/2014/main" id="{A934E03B-75DA-A536-EAA7-FA6C9697172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5072" y="1347217"/>
            <a:ext cx="7016496" cy="3880962"/>
          </a:xfrm>
        </p:spPr>
      </p:pic>
    </p:spTree>
    <p:extLst>
      <p:ext uri="{BB962C8B-B14F-4D97-AF65-F5344CB8AC3E}">
        <p14:creationId xmlns:p14="http://schemas.microsoft.com/office/powerpoint/2010/main" val="910897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7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94</TotalTime>
  <Words>404</Words>
  <Application>Microsoft Office PowerPoint</Application>
  <PresentationFormat>On-screen Show (4:3)</PresentationFormat>
  <Paragraphs>61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Trebuchet MS</vt:lpstr>
      <vt:lpstr>Wingdings 3</vt:lpstr>
      <vt:lpstr>Facet</vt:lpstr>
      <vt:lpstr>AI-Powered Resume &amp; Cover Letter Generator</vt:lpstr>
      <vt:lpstr>Overview</vt:lpstr>
      <vt:lpstr>What is Streamlit?</vt:lpstr>
      <vt:lpstr>What is GenAI?</vt:lpstr>
      <vt:lpstr>Resume Generator</vt:lpstr>
      <vt:lpstr>Cover Letter Generator</vt:lpstr>
      <vt:lpstr>Streamlit in Resume &amp; Cover Letter Generator</vt:lpstr>
      <vt:lpstr>GenAI in Resume &amp; Cover Letter Generator</vt:lpstr>
      <vt:lpstr>VIDEO</vt:lpstr>
      <vt:lpstr>Benefits of the Project</vt:lpstr>
      <vt:lpstr>Conclusion</vt:lpstr>
      <vt:lpstr>CERTIFICATE</vt:lpstr>
      <vt:lpstr>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UDITI VERMA</dc:creator>
  <cp:keywords/>
  <dc:description>generated using python-pptx</dc:description>
  <cp:lastModifiedBy>UDITI VERMA</cp:lastModifiedBy>
  <cp:revision>3</cp:revision>
  <dcterms:created xsi:type="dcterms:W3CDTF">2013-01-27T09:14:16Z</dcterms:created>
  <dcterms:modified xsi:type="dcterms:W3CDTF">2025-08-28T16:47:52Z</dcterms:modified>
  <cp:category/>
</cp:coreProperties>
</file>

<file path=docProps/thumbnail.jpeg>
</file>